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8" r:id="rId3"/>
    <p:sldId id="256" r:id="rId4"/>
    <p:sldId id="257" r:id="rId5"/>
    <p:sldId id="259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77" y="1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FB906-B0EF-4545-B932-36896EA103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0625CB-F0E4-4A0A-81FF-2D393EA92B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7E967E-6633-4C5A-AE28-31345426F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D5E15-8DFB-4CF0-AD88-9E9239B57128}" type="datetimeFigureOut">
              <a:rPr lang="en-GB" smtClean="0"/>
              <a:t>09/10/2021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D4336-0E64-498D-9D44-3638ADF71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2D4D4F-14FD-4E0E-8E18-F73982F61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7977-FA39-41A0-893B-73D3A6E6BE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9206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C35B1-399E-4FE3-BCEA-AE3E86392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B70E51-5370-4AF5-8BA9-27964DAB2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2589D9-F3B6-4547-99E0-881D3A223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D5E15-8DFB-4CF0-AD88-9E9239B57128}" type="datetimeFigureOut">
              <a:rPr lang="en-GB" smtClean="0"/>
              <a:t>09/10/2021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51B95-04E2-41A7-8249-9C6210354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18AAF0-C56F-47B8-81AF-C4D8DBE7F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7977-FA39-41A0-893B-73D3A6E6BE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2282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4E765F-2C34-40B9-B199-383872B157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377537-F78C-4219-AD60-425A5509F1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376CAB-D574-42A3-80BC-3C2C74C60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D5E15-8DFB-4CF0-AD88-9E9239B57128}" type="datetimeFigureOut">
              <a:rPr lang="en-GB" smtClean="0"/>
              <a:t>09/10/2021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2B69D6-65F7-4715-B418-F6FECDC99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B1A44C-DBC3-49A7-A159-DA2E2AC2D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7977-FA39-41A0-893B-73D3A6E6BE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3748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09DDA-2C50-4AA1-8A33-53366AEAF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4259C9-6DA2-4E61-89DA-6DCBC28F81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06D590-0690-4319-B248-BFE0AAF02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D5E15-8DFB-4CF0-AD88-9E9239B57128}" type="datetimeFigureOut">
              <a:rPr lang="en-GB" smtClean="0"/>
              <a:t>09/10/2021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DC0092-A45A-4001-97C5-EC1EF6D5E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0D1CB-A797-43B7-87D5-98F76B5D3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7977-FA39-41A0-893B-73D3A6E6BE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130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EAFC4-00F8-4EA7-8D22-E5FBC56A5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53F0D4-8BEB-4412-881C-B0BDDCFCD1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D59BB0-EE7E-4650-90C5-8E949EC92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D5E15-8DFB-4CF0-AD88-9E9239B57128}" type="datetimeFigureOut">
              <a:rPr lang="en-GB" smtClean="0"/>
              <a:t>09/10/2021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ABE9A2-716D-4849-A469-65B00905F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A3CED8-F89C-43FE-9CDF-66D8F21DF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7977-FA39-41A0-893B-73D3A6E6BE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203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3F995-553B-4405-BC7D-2405EE186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D458E-ABC6-444C-BF21-F5F2E6CF3C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2A7361-5FC0-43D4-89F3-A623114D34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4CD01B-EE93-4529-B649-AF67AB860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D5E15-8DFB-4CF0-AD88-9E9239B57128}" type="datetimeFigureOut">
              <a:rPr lang="en-GB" smtClean="0"/>
              <a:t>09/10/2021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3B4A50-09DF-4086-8B21-40040A911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8D6D0F-8777-4ADA-837E-6D77484F4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7977-FA39-41A0-893B-73D3A6E6BE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859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B2022-2405-4497-9E3B-A6E21C95E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8EBD50-E684-4AB0-B56E-F2BB8921A3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E63ADA-157D-4FC7-AADA-B1BB371631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FD7C76-8335-4A30-85BD-1E15AB2F3A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CF2157-9F28-4CCD-AF23-7021FA0C1C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C1323B-A823-48E9-BC4B-19F212310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D5E15-8DFB-4CF0-AD88-9E9239B57128}" type="datetimeFigureOut">
              <a:rPr lang="en-GB" smtClean="0"/>
              <a:t>09/10/2021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5FF3DD-D156-471E-9905-5493DACB7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552C24-BC3C-4787-9ECB-E355B95A6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7977-FA39-41A0-893B-73D3A6E6BE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4775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D46DA-151D-41E5-8DB6-6741FEDB1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44C605-3105-4043-AC7F-072913D1D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D5E15-8DFB-4CF0-AD88-9E9239B57128}" type="datetimeFigureOut">
              <a:rPr lang="en-GB" smtClean="0"/>
              <a:t>09/10/2021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53BDE0-C914-4D18-9AB0-C6A8F3F42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4FBE33-FC9B-4405-8FBE-64C181E50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7977-FA39-41A0-893B-73D3A6E6BE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68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78730D-069B-4441-AC44-3345270AE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D5E15-8DFB-4CF0-AD88-9E9239B57128}" type="datetimeFigureOut">
              <a:rPr lang="en-GB" smtClean="0"/>
              <a:t>09/10/2021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6C4EB6-B5EB-4147-994B-4EFD8862A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8B61F4-CB42-43D2-BBDC-9C9062312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7977-FA39-41A0-893B-73D3A6E6BE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2248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E7D8B-8943-4A60-B2D9-0DA1D0DEF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7F6EA-7452-479C-98F4-66040C7B5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04EC95-B511-4E03-A502-8B20016D3A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F3FE23-FBD6-405D-91C6-199C8FF20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D5E15-8DFB-4CF0-AD88-9E9239B57128}" type="datetimeFigureOut">
              <a:rPr lang="en-GB" smtClean="0"/>
              <a:t>09/10/2021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9009DC-034C-4810-87B1-09F6481AD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CFC268-17FD-4698-AFF8-4018508E3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7977-FA39-41A0-893B-73D3A6E6BE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9703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58930-DF41-4310-89F2-C681600D2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63164B-2AD8-480D-962C-A5D6F8674A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858D90-10EF-4831-B705-DB6EB607D2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789DD0-7B14-4793-B610-72C41A8BD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D5E15-8DFB-4CF0-AD88-9E9239B57128}" type="datetimeFigureOut">
              <a:rPr lang="en-GB" smtClean="0"/>
              <a:t>09/10/2021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840627-706D-44B7-97F0-4D5E32CE2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E3FBFB-1736-4747-87FA-F5AA35E26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7977-FA39-41A0-893B-73D3A6E6BE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2763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B480BA-E967-49F9-B2CF-BFFAF6656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438D29-CFC8-445F-BD3A-A891EE4A25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9FA945-633F-4400-8C97-7976C070B2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BD5E15-8DFB-4CF0-AD88-9E9239B57128}" type="datetimeFigureOut">
              <a:rPr lang="en-GB" smtClean="0"/>
              <a:t>09/10/2021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176258-D69B-478F-94D4-FD864DB659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8BE99E-DF21-4F6B-A257-4516FDEA2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A7977-FA39-41A0-893B-73D3A6E6BE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0654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A8C84A-3CDC-4DCD-B14D-6F1834377636}"/>
              </a:ext>
            </a:extLst>
          </p:cNvPr>
          <p:cNvSpPr txBox="1"/>
          <p:nvPr/>
        </p:nvSpPr>
        <p:spPr>
          <a:xfrm>
            <a:off x="640080" y="5576887"/>
            <a:ext cx="10911840" cy="6400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latin typeface="+mj-lt"/>
                <a:ea typeface="+mj-ea"/>
                <a:cs typeface="+mj-cs"/>
              </a:rPr>
              <a:t>Nehemiah 3</a:t>
            </a:r>
          </a:p>
        </p:txBody>
      </p:sp>
      <p:pic>
        <p:nvPicPr>
          <p:cNvPr id="1026" name="Picture 2" descr="Let&amp;#39;s Start Rebuilding | The Caffeinated Theologian">
            <a:extLst>
              <a:ext uri="{FF2B5EF4-FFF2-40B4-BE49-F238E27FC236}">
                <a16:creationId xmlns:a16="http://schemas.microsoft.com/office/drawing/2014/main" id="{5D9C6768-1618-45DB-8C9D-0E5F0A43B9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51" r="1" b="18544"/>
          <a:stretch/>
        </p:blipFill>
        <p:spPr bwMode="auto">
          <a:xfrm>
            <a:off x="640080" y="640080"/>
            <a:ext cx="10911840" cy="483679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03112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ing Elizabeth speech 'Hoist the Colours'_Trim">
            <a:hlinkClick r:id="" action="ppaction://media"/>
            <a:extLst>
              <a:ext uri="{FF2B5EF4-FFF2-40B4-BE49-F238E27FC236}">
                <a16:creationId xmlns:a16="http://schemas.microsoft.com/office/drawing/2014/main" id="{79C53822-6DB7-410C-AC5C-84EBC4E959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93" y="511278"/>
            <a:ext cx="12165414" cy="516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777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33DCA2CB-1987-4670-9741-F433AE6E9D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404" t="24202" r="19042" b="25612"/>
          <a:stretch/>
        </p:blipFill>
        <p:spPr>
          <a:xfrm>
            <a:off x="17494" y="84558"/>
            <a:ext cx="5891694" cy="67734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FDE98A-F1BE-44C2-8344-B1D39B63C7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0840" y="295786"/>
            <a:ext cx="6248946" cy="621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167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127C6E-F524-4A10-9FCD-FA474CBD58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386" y="373626"/>
            <a:ext cx="12337461" cy="6154993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102DBD1-BE8F-49A2-81C0-DB59D7A60089}"/>
              </a:ext>
            </a:extLst>
          </p:cNvPr>
          <p:cNvSpPr/>
          <p:nvPr/>
        </p:nvSpPr>
        <p:spPr>
          <a:xfrm>
            <a:off x="8268930" y="3077497"/>
            <a:ext cx="2812026" cy="1476142"/>
          </a:xfrm>
          <a:prstGeom prst="ellipse">
            <a:avLst/>
          </a:prstGeom>
          <a:solidFill>
            <a:srgbClr val="FFFF00">
              <a:alpha val="6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256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astenders Intro_Trim">
            <a:hlinkClick r:id="" action="ppaction://media"/>
            <a:extLst>
              <a:ext uri="{FF2B5EF4-FFF2-40B4-BE49-F238E27FC236}">
                <a16:creationId xmlns:a16="http://schemas.microsoft.com/office/drawing/2014/main" id="{2C10D4B6-444C-494B-815E-F5CBDB9AB3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9767" y="155336"/>
            <a:ext cx="10785987" cy="60232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C934644-9D18-4F1E-83CC-AC07DD195DF1}"/>
              </a:ext>
            </a:extLst>
          </p:cNvPr>
          <p:cNvSpPr/>
          <p:nvPr/>
        </p:nvSpPr>
        <p:spPr>
          <a:xfrm>
            <a:off x="437534" y="155336"/>
            <a:ext cx="11110452" cy="6115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FBA37E-37C6-43C7-8F40-A09FAE5CBA66}"/>
              </a:ext>
            </a:extLst>
          </p:cNvPr>
          <p:cNvSpPr/>
          <p:nvPr/>
        </p:nvSpPr>
        <p:spPr>
          <a:xfrm>
            <a:off x="437534" y="328056"/>
            <a:ext cx="11110452" cy="6115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Tune in next week for chapter four’s stunning events…….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4239048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</TotalTime>
  <Words>12</Words>
  <Application>Microsoft Office PowerPoint</Application>
  <PresentationFormat>Widescreen</PresentationFormat>
  <Paragraphs>2</Paragraphs>
  <Slides>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Word Number</dc:creator>
  <cp:lastModifiedBy>Word Number</cp:lastModifiedBy>
  <cp:revision>6</cp:revision>
  <dcterms:created xsi:type="dcterms:W3CDTF">2021-08-24T15:39:13Z</dcterms:created>
  <dcterms:modified xsi:type="dcterms:W3CDTF">2021-10-09T15:13:35Z</dcterms:modified>
</cp:coreProperties>
</file>